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>
        <p:scale>
          <a:sx n="66" d="100"/>
          <a:sy n="66" d="100"/>
        </p:scale>
        <p:origin x="101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Commitment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3" y="2493778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97" y="2647403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7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0.00347 L -0.1802 -0.0027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93" y="4442460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7" y="2647403"/>
            <a:ext cx="328652" cy="504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43815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6340" y="4450080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Annual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5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2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347 L 0.22409 0.2817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2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02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" y="2782114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7" y="2924174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2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65 0.16575 L -0.00026 0.0034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93" y="4008934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2" y="2924174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11211 0.1775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54" y="6306911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98" y="3244766"/>
            <a:ext cx="328652" cy="504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0850" y="1495425"/>
            <a:ext cx="29819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All budgetary requirements &amp; limitations complied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219450" y="3117808"/>
            <a:ext cx="30043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All budgetary Requirements / Limitations complied 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219449" y="3670258"/>
            <a:ext cx="14734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 or more not complied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3219449" y="4632157"/>
            <a:ext cx="1986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Submitted on or before deadline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219449" y="5165683"/>
            <a:ext cx="1572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Submitted after deadline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2990850" y="6021240"/>
            <a:ext cx="946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Lani</a:t>
            </a:r>
            <a:r>
              <a:rPr lang="en-US" sz="1050" dirty="0" smtClean="0"/>
              <a:t> T. </a:t>
            </a:r>
            <a:r>
              <a:rPr lang="en-US" sz="1050" dirty="0" err="1" smtClean="0"/>
              <a:t>Patajo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5121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6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303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904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5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1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106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-0.00023 L 0.38633 0.4694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0" y="2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106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106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047" y="2096314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03" y="2859438"/>
            <a:ext cx="328652" cy="504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286000"/>
            <a:ext cx="10018713" cy="55499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Performance Review Form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0851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8" y="994589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97" y="5196238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1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4319 -0.5907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02" y="-2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59" y="3200400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97" y="1106838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5431 0.3240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48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10" y="4061640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197" y="3951638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7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07669 0.0368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263" y="417444"/>
            <a:ext cx="10018713" cy="1752599"/>
          </a:xfrm>
        </p:spPr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Privileges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72"/>
          <a:stretch/>
        </p:blipFill>
        <p:spPr>
          <a:xfrm>
            <a:off x="542699" y="4055166"/>
            <a:ext cx="11125840" cy="19977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96263" y="2516256"/>
            <a:ext cx="10018713" cy="11926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Normal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478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97" y="4483452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47" y="4173888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116 L -0.14675 0.066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31" y="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55" y="5877057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6" y="4753325"/>
            <a:ext cx="328652" cy="504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8987" y="5551488"/>
            <a:ext cx="2032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PRYDE HENRY A. TEVES</a:t>
            </a:r>
          </a:p>
        </p:txBody>
      </p:sp>
    </p:spTree>
    <p:extLst>
      <p:ext uri="{BB962C8B-B14F-4D97-AF65-F5344CB8AC3E}">
        <p14:creationId xmlns:p14="http://schemas.microsoft.com/office/powerpoint/2010/main" val="40364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1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-0.02096 0.188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60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601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03" y="3950514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90" y="4676774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9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022E-16 L 0.39232 -0.0835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09" y="-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2" y="5318146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553" y="4078291"/>
            <a:ext cx="328652" cy="5048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9334" y="2187192"/>
            <a:ext cx="35429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Lato"/>
              </a:rPr>
              <a:t>All budgetary requirements &amp; limitations complied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37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301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4082 0.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17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30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301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047" y="2096314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03" y="2859438"/>
            <a:ext cx="328652" cy="504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8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047" y="2096314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03" y="2859438"/>
            <a:ext cx="328652" cy="504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5101" y="2859438"/>
            <a:ext cx="7810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Fill out all the empty core function and it will automatically send you to the next step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27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453" y="3355975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74" y="5488338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32656 -0.292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8" y="-1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05" y="5575433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811" y="3429000"/>
            <a:ext cx="328652" cy="5048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6554" y="2490106"/>
            <a:ext cx="21339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Lato"/>
              </a:rPr>
              <a:t>80% of LGU Activities attended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0854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0.36627 0.3351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20" y="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047" y="2096314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03" y="2859438"/>
            <a:ext cx="328652" cy="504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0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047" y="2096314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03" y="2859438"/>
            <a:ext cx="328652" cy="5048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94972" y="3817035"/>
            <a:ext cx="82441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Do it all-over again until all support functions are fill out so you can proceed to the next step.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6746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6322" y="268357"/>
            <a:ext cx="10018713" cy="1752599"/>
          </a:xfrm>
        </p:spPr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Privileges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66322" y="2562638"/>
            <a:ext cx="10018713" cy="11926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Administrative Officer –in-charge of RMS encoding per department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0"/>
          <a:stretch/>
        </p:blipFill>
        <p:spPr>
          <a:xfrm>
            <a:off x="612268" y="4297016"/>
            <a:ext cx="11526821" cy="19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1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55" y="6178500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427" y="5347641"/>
            <a:ext cx="328652" cy="504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8250" y="3160067"/>
            <a:ext cx="209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Engage the private sector for commercial production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5048250" y="3619529"/>
            <a:ext cx="209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3 private sectors engaged for commercial production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048250" y="4257704"/>
            <a:ext cx="209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3 private sectors engaged for commercial production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0003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8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203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0.14271 0.144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203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203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39" y="3758427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97" y="5869338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19727 -0.287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57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87" y="4293641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439" y="3176587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3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2043 0.1835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21" y="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047" y="2096314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03" y="2859438"/>
            <a:ext cx="328652" cy="504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1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047" y="2096314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03" y="2859438"/>
            <a:ext cx="328652" cy="5048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0400" y="2180827"/>
            <a:ext cx="347242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/>
              <a:t>Done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939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290" y="268357"/>
            <a:ext cx="10018713" cy="1752599"/>
          </a:xfrm>
        </p:spPr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Privileges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48290" y="2562638"/>
            <a:ext cx="10018713" cy="11926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Supervisor / Department Head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"/>
          <a:stretch/>
        </p:blipFill>
        <p:spPr>
          <a:xfrm>
            <a:off x="671262" y="4297015"/>
            <a:ext cx="10772768" cy="193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0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496339"/>
          </a:xfrm>
        </p:spPr>
        <p:txBody>
          <a:bodyPr>
            <a:normAutofit/>
          </a:bodyPr>
          <a:lstStyle/>
          <a:p>
            <a:r>
              <a:rPr lang="en-US" sz="6000" b="1" dirty="0"/>
              <a:t>Mother Scale Matrix</a:t>
            </a:r>
            <a:br>
              <a:rPr lang="en-US" sz="6000" b="1" dirty="0"/>
            </a:br>
            <a:r>
              <a:rPr lang="en-US" sz="6000" b="1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205798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4004" y="2877911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laniPatajo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74004" y="344409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*********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853" y="3887014"/>
            <a:ext cx="551089" cy="5510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802" y="425801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3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2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-0.52266 0.5275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3" y="2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2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02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55" y="978714"/>
            <a:ext cx="551089" cy="551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997" y="3926238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0.13959 -0.408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-2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3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28" y="3502025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97" y="1183038"/>
            <a:ext cx="328652" cy="5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6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8841 0.3620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1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16" y="2734305"/>
            <a:ext cx="551089" cy="551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97" y="3429000"/>
            <a:ext cx="328652" cy="504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86" y="267477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4973" y="2734305"/>
            <a:ext cx="1994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BUDGETING PREPARATION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534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1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-0.46419 -0.079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16" y="-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01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901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215</TotalTime>
  <Words>139</Words>
  <Application>Microsoft Office PowerPoint</Application>
  <PresentationFormat>Widescreen</PresentationFormat>
  <Paragraphs>30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Adobe Gothic Std B</vt:lpstr>
      <vt:lpstr>Arial</vt:lpstr>
      <vt:lpstr>Corbel</vt:lpstr>
      <vt:lpstr>Lato</vt:lpstr>
      <vt:lpstr>Parallax</vt:lpstr>
      <vt:lpstr>Performance Commitment Review</vt:lpstr>
      <vt:lpstr>Privileges</vt:lpstr>
      <vt:lpstr>Privileges</vt:lpstr>
      <vt:lpstr>Privileges</vt:lpstr>
      <vt:lpstr>Mother Scale Matrix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Review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Commitment Review</dc:title>
  <dc:creator>varocha</dc:creator>
  <cp:lastModifiedBy>varocha</cp:lastModifiedBy>
  <cp:revision>23</cp:revision>
  <dcterms:created xsi:type="dcterms:W3CDTF">2019-11-19T02:31:19Z</dcterms:created>
  <dcterms:modified xsi:type="dcterms:W3CDTF">2019-11-19T06:13:24Z</dcterms:modified>
</cp:coreProperties>
</file>